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6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205806" y="4869160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one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4878214" y="542362"/>
            <a:ext cx="6277030" cy="374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</a:p>
          <a:p>
            <a:pPr algn="ctr">
              <a:lnSpc>
                <a:spcPct val="150000"/>
              </a:lnSpc>
            </a:pPr>
            <a:r>
              <a:rPr lang="en-US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Control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constructs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تركيبات </a:t>
            </a:r>
            <a:r>
              <a:rPr lang="ar-IQ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التحكم</a:t>
            </a:r>
            <a:endParaRPr lang="ar-IQ" sz="5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66" y="781802"/>
            <a:ext cx="7499210" cy="574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709" y="764704"/>
            <a:ext cx="746530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4" y="764704"/>
            <a:ext cx="2448272" cy="535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20" y="836712"/>
            <a:ext cx="5689115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006" y="1114357"/>
            <a:ext cx="2862027" cy="13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094" y="3068960"/>
            <a:ext cx="7875427" cy="971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10" y="3212976"/>
            <a:ext cx="2016224" cy="321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460" y="753558"/>
            <a:ext cx="7801803" cy="591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764704"/>
            <a:ext cx="7623847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70" y="836712"/>
            <a:ext cx="915370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014" y="844990"/>
            <a:ext cx="6411711" cy="4436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616" y="1124744"/>
            <a:ext cx="8339492" cy="401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054" y="764705"/>
            <a:ext cx="7716831" cy="6090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908720"/>
            <a:ext cx="8280920" cy="3578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998" y="849984"/>
            <a:ext cx="6912767" cy="562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50" y="774492"/>
            <a:ext cx="7560840" cy="298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6" y="774492"/>
            <a:ext cx="3684711" cy="573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50" y="1052736"/>
            <a:ext cx="7523329" cy="328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34" y="1039913"/>
            <a:ext cx="2448272" cy="505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1954</TotalTime>
  <Words>191</Words>
  <Application>Microsoft Office PowerPoint</Application>
  <PresentationFormat>مخصص</PresentationFormat>
  <Paragraphs>17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156</cp:revision>
  <dcterms:created xsi:type="dcterms:W3CDTF">2018-04-13T17:34:30Z</dcterms:created>
  <dcterms:modified xsi:type="dcterms:W3CDTF">2018-12-21T18:42:15Z</dcterms:modified>
</cp:coreProperties>
</file>